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74" r:id="rId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CCCC"/>
    <a:srgbClr val="FF99FF"/>
    <a:srgbClr val="99FF66"/>
    <a:srgbClr val="00FF00"/>
    <a:srgbClr val="CCCCFF"/>
    <a:srgbClr val="CC99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2" d="100"/>
          <a:sy n="72" d="100"/>
        </p:scale>
        <p:origin x="660"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CCA6EBC-69A2-4F1C-A84C-F5BD165131BD}" type="datetimeFigureOut">
              <a:rPr lang="en-GB" smtClean="0"/>
              <a:t>14/03/2021</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8433C45-02C3-4FA8-B430-7BB90E545B70}" type="slidenum">
              <a:rPr lang="en-GB" smtClean="0"/>
              <a:t>‹#›</a:t>
            </a:fld>
            <a:endParaRPr lang="en-GB"/>
          </a:p>
        </p:txBody>
      </p:sp>
    </p:spTree>
    <p:extLst>
      <p:ext uri="{BB962C8B-B14F-4D97-AF65-F5344CB8AC3E}">
        <p14:creationId xmlns:p14="http://schemas.microsoft.com/office/powerpoint/2010/main" val="73392328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550E0F-D8CD-43CE-89F5-D709F23E40F9}"/>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DB9D55DC-9567-4807-A082-A2BDC0BEAA7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2AC9E17E-D7AA-4A77-9494-6586A12C1B93}"/>
              </a:ext>
            </a:extLst>
          </p:cNvPr>
          <p:cNvSpPr>
            <a:spLocks noGrp="1"/>
          </p:cNvSpPr>
          <p:nvPr>
            <p:ph type="dt" sz="half" idx="10"/>
          </p:nvPr>
        </p:nvSpPr>
        <p:spPr/>
        <p:txBody>
          <a:bodyPr/>
          <a:lstStyle/>
          <a:p>
            <a:fld id="{9EA142AA-0D60-45A3-8FEF-903D94CD79BC}" type="datetimeFigureOut">
              <a:rPr lang="en-GB" smtClean="0"/>
              <a:t>14/03/2021</a:t>
            </a:fld>
            <a:endParaRPr lang="en-GB"/>
          </a:p>
        </p:txBody>
      </p:sp>
      <p:sp>
        <p:nvSpPr>
          <p:cNvPr id="5" name="Footer Placeholder 4">
            <a:extLst>
              <a:ext uri="{FF2B5EF4-FFF2-40B4-BE49-F238E27FC236}">
                <a16:creationId xmlns:a16="http://schemas.microsoft.com/office/drawing/2014/main" id="{274EDB06-6431-46FA-8B7F-83E13041E2B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2B7ECBC6-9314-46FC-9A42-7BFF000478C5}"/>
              </a:ext>
            </a:extLst>
          </p:cNvPr>
          <p:cNvSpPr>
            <a:spLocks noGrp="1"/>
          </p:cNvSpPr>
          <p:nvPr>
            <p:ph type="sldNum" sz="quarter" idx="12"/>
          </p:nvPr>
        </p:nvSpPr>
        <p:spPr/>
        <p:txBody>
          <a:bodyPr/>
          <a:lstStyle/>
          <a:p>
            <a:fld id="{0625E377-7967-4AE2-B28D-C6B9C8EB0E00}" type="slidenum">
              <a:rPr lang="en-GB" smtClean="0"/>
              <a:t>‹#›</a:t>
            </a:fld>
            <a:endParaRPr lang="en-GB"/>
          </a:p>
        </p:txBody>
      </p:sp>
    </p:spTree>
    <p:extLst>
      <p:ext uri="{BB962C8B-B14F-4D97-AF65-F5344CB8AC3E}">
        <p14:creationId xmlns:p14="http://schemas.microsoft.com/office/powerpoint/2010/main" val="8254298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7B761A-0B6D-4F04-9E2F-D1775A99D455}"/>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A2F71903-2DA6-493B-A118-568C2AE8BC65}"/>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B854BC0D-7470-4EC0-95DE-84DA02728D42}"/>
              </a:ext>
            </a:extLst>
          </p:cNvPr>
          <p:cNvSpPr>
            <a:spLocks noGrp="1"/>
          </p:cNvSpPr>
          <p:nvPr>
            <p:ph type="dt" sz="half" idx="10"/>
          </p:nvPr>
        </p:nvSpPr>
        <p:spPr/>
        <p:txBody>
          <a:bodyPr/>
          <a:lstStyle/>
          <a:p>
            <a:fld id="{9EA142AA-0D60-45A3-8FEF-903D94CD79BC}" type="datetimeFigureOut">
              <a:rPr lang="en-GB" smtClean="0"/>
              <a:t>14/03/2021</a:t>
            </a:fld>
            <a:endParaRPr lang="en-GB"/>
          </a:p>
        </p:txBody>
      </p:sp>
      <p:sp>
        <p:nvSpPr>
          <p:cNvPr id="5" name="Footer Placeholder 4">
            <a:extLst>
              <a:ext uri="{FF2B5EF4-FFF2-40B4-BE49-F238E27FC236}">
                <a16:creationId xmlns:a16="http://schemas.microsoft.com/office/drawing/2014/main" id="{337296C7-7026-49A5-ADD7-D829867E0384}"/>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7F3F34E1-D450-4333-9D28-88028584AFAE}"/>
              </a:ext>
            </a:extLst>
          </p:cNvPr>
          <p:cNvSpPr>
            <a:spLocks noGrp="1"/>
          </p:cNvSpPr>
          <p:nvPr>
            <p:ph type="sldNum" sz="quarter" idx="12"/>
          </p:nvPr>
        </p:nvSpPr>
        <p:spPr/>
        <p:txBody>
          <a:bodyPr/>
          <a:lstStyle/>
          <a:p>
            <a:fld id="{0625E377-7967-4AE2-B28D-C6B9C8EB0E00}" type="slidenum">
              <a:rPr lang="en-GB" smtClean="0"/>
              <a:t>‹#›</a:t>
            </a:fld>
            <a:endParaRPr lang="en-GB"/>
          </a:p>
        </p:txBody>
      </p:sp>
    </p:spTree>
    <p:extLst>
      <p:ext uri="{BB962C8B-B14F-4D97-AF65-F5344CB8AC3E}">
        <p14:creationId xmlns:p14="http://schemas.microsoft.com/office/powerpoint/2010/main" val="40334996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DCF6411D-D5AA-4F23-8150-5D82D71A98AD}"/>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8FE89DFA-5BE5-4D68-A425-59AF337A49FD}"/>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81C9AA52-9694-4696-B573-7B1C06549510}"/>
              </a:ext>
            </a:extLst>
          </p:cNvPr>
          <p:cNvSpPr>
            <a:spLocks noGrp="1"/>
          </p:cNvSpPr>
          <p:nvPr>
            <p:ph type="dt" sz="half" idx="10"/>
          </p:nvPr>
        </p:nvSpPr>
        <p:spPr/>
        <p:txBody>
          <a:bodyPr/>
          <a:lstStyle/>
          <a:p>
            <a:fld id="{9EA142AA-0D60-45A3-8FEF-903D94CD79BC}" type="datetimeFigureOut">
              <a:rPr lang="en-GB" smtClean="0"/>
              <a:t>14/03/2021</a:t>
            </a:fld>
            <a:endParaRPr lang="en-GB"/>
          </a:p>
        </p:txBody>
      </p:sp>
      <p:sp>
        <p:nvSpPr>
          <p:cNvPr id="5" name="Footer Placeholder 4">
            <a:extLst>
              <a:ext uri="{FF2B5EF4-FFF2-40B4-BE49-F238E27FC236}">
                <a16:creationId xmlns:a16="http://schemas.microsoft.com/office/drawing/2014/main" id="{1045242F-BDB8-49B6-AC8C-34453D1E9300}"/>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42CFD8C-26AD-45AC-A282-3D490C7BF51A}"/>
              </a:ext>
            </a:extLst>
          </p:cNvPr>
          <p:cNvSpPr>
            <a:spLocks noGrp="1"/>
          </p:cNvSpPr>
          <p:nvPr>
            <p:ph type="sldNum" sz="quarter" idx="12"/>
          </p:nvPr>
        </p:nvSpPr>
        <p:spPr/>
        <p:txBody>
          <a:bodyPr/>
          <a:lstStyle/>
          <a:p>
            <a:fld id="{0625E377-7967-4AE2-B28D-C6B9C8EB0E00}" type="slidenum">
              <a:rPr lang="en-GB" smtClean="0"/>
              <a:t>‹#›</a:t>
            </a:fld>
            <a:endParaRPr lang="en-GB"/>
          </a:p>
        </p:txBody>
      </p:sp>
    </p:spTree>
    <p:extLst>
      <p:ext uri="{BB962C8B-B14F-4D97-AF65-F5344CB8AC3E}">
        <p14:creationId xmlns:p14="http://schemas.microsoft.com/office/powerpoint/2010/main" val="24518479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574FA3-B3E5-4E2B-894B-E4EF37900FA1}"/>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EB7453E8-A35C-4883-A603-74B17D273C0B}"/>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0E96212D-D9AF-41DF-B1A1-2A3BD4191BBC}"/>
              </a:ext>
            </a:extLst>
          </p:cNvPr>
          <p:cNvSpPr>
            <a:spLocks noGrp="1"/>
          </p:cNvSpPr>
          <p:nvPr>
            <p:ph type="dt" sz="half" idx="10"/>
          </p:nvPr>
        </p:nvSpPr>
        <p:spPr/>
        <p:txBody>
          <a:bodyPr/>
          <a:lstStyle/>
          <a:p>
            <a:fld id="{9EA142AA-0D60-45A3-8FEF-903D94CD79BC}" type="datetimeFigureOut">
              <a:rPr lang="en-GB" smtClean="0"/>
              <a:t>14/03/2021</a:t>
            </a:fld>
            <a:endParaRPr lang="en-GB"/>
          </a:p>
        </p:txBody>
      </p:sp>
      <p:sp>
        <p:nvSpPr>
          <p:cNvPr id="5" name="Footer Placeholder 4">
            <a:extLst>
              <a:ext uri="{FF2B5EF4-FFF2-40B4-BE49-F238E27FC236}">
                <a16:creationId xmlns:a16="http://schemas.microsoft.com/office/drawing/2014/main" id="{C0976530-A857-4947-A485-F29F44F59FFD}"/>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B592129-340A-4458-903F-A1F224E52144}"/>
              </a:ext>
            </a:extLst>
          </p:cNvPr>
          <p:cNvSpPr>
            <a:spLocks noGrp="1"/>
          </p:cNvSpPr>
          <p:nvPr>
            <p:ph type="sldNum" sz="quarter" idx="12"/>
          </p:nvPr>
        </p:nvSpPr>
        <p:spPr/>
        <p:txBody>
          <a:bodyPr/>
          <a:lstStyle/>
          <a:p>
            <a:fld id="{0625E377-7967-4AE2-B28D-C6B9C8EB0E00}" type="slidenum">
              <a:rPr lang="en-GB" smtClean="0"/>
              <a:t>‹#›</a:t>
            </a:fld>
            <a:endParaRPr lang="en-GB"/>
          </a:p>
        </p:txBody>
      </p:sp>
    </p:spTree>
    <p:extLst>
      <p:ext uri="{BB962C8B-B14F-4D97-AF65-F5344CB8AC3E}">
        <p14:creationId xmlns:p14="http://schemas.microsoft.com/office/powerpoint/2010/main" val="7217731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3DFC7D-C8F9-49DA-947D-EEAA9A8756EA}"/>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334C24E3-8569-49D4-8A18-C6B4B9E078F3}"/>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C591736F-FEFE-4833-A5CC-6D68AA57CE17}"/>
              </a:ext>
            </a:extLst>
          </p:cNvPr>
          <p:cNvSpPr>
            <a:spLocks noGrp="1"/>
          </p:cNvSpPr>
          <p:nvPr>
            <p:ph type="dt" sz="half" idx="10"/>
          </p:nvPr>
        </p:nvSpPr>
        <p:spPr/>
        <p:txBody>
          <a:bodyPr/>
          <a:lstStyle/>
          <a:p>
            <a:fld id="{9EA142AA-0D60-45A3-8FEF-903D94CD79BC}" type="datetimeFigureOut">
              <a:rPr lang="en-GB" smtClean="0"/>
              <a:t>14/03/2021</a:t>
            </a:fld>
            <a:endParaRPr lang="en-GB"/>
          </a:p>
        </p:txBody>
      </p:sp>
      <p:sp>
        <p:nvSpPr>
          <p:cNvPr id="5" name="Footer Placeholder 4">
            <a:extLst>
              <a:ext uri="{FF2B5EF4-FFF2-40B4-BE49-F238E27FC236}">
                <a16:creationId xmlns:a16="http://schemas.microsoft.com/office/drawing/2014/main" id="{F55577D4-ADEA-4F4E-AEC9-D6519F6B099F}"/>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D143CAA6-C1C9-48CB-BB1C-97260A57684A}"/>
              </a:ext>
            </a:extLst>
          </p:cNvPr>
          <p:cNvSpPr>
            <a:spLocks noGrp="1"/>
          </p:cNvSpPr>
          <p:nvPr>
            <p:ph type="sldNum" sz="quarter" idx="12"/>
          </p:nvPr>
        </p:nvSpPr>
        <p:spPr/>
        <p:txBody>
          <a:bodyPr/>
          <a:lstStyle/>
          <a:p>
            <a:fld id="{0625E377-7967-4AE2-B28D-C6B9C8EB0E00}" type="slidenum">
              <a:rPr lang="en-GB" smtClean="0"/>
              <a:t>‹#›</a:t>
            </a:fld>
            <a:endParaRPr lang="en-GB"/>
          </a:p>
        </p:txBody>
      </p:sp>
    </p:spTree>
    <p:extLst>
      <p:ext uri="{BB962C8B-B14F-4D97-AF65-F5344CB8AC3E}">
        <p14:creationId xmlns:p14="http://schemas.microsoft.com/office/powerpoint/2010/main" val="6234932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BF185B-1860-441C-BCF8-C8D813854AEE}"/>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B9198D2C-6E55-4869-8D08-527EFC5ADF38}"/>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9D0F0A62-F9FE-462C-84D9-85476E21EFB4}"/>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4EF1C25F-F4CB-40CF-B26B-044D345FDCDF}"/>
              </a:ext>
            </a:extLst>
          </p:cNvPr>
          <p:cNvSpPr>
            <a:spLocks noGrp="1"/>
          </p:cNvSpPr>
          <p:nvPr>
            <p:ph type="dt" sz="half" idx="10"/>
          </p:nvPr>
        </p:nvSpPr>
        <p:spPr/>
        <p:txBody>
          <a:bodyPr/>
          <a:lstStyle/>
          <a:p>
            <a:fld id="{9EA142AA-0D60-45A3-8FEF-903D94CD79BC}" type="datetimeFigureOut">
              <a:rPr lang="en-GB" smtClean="0"/>
              <a:t>14/03/2021</a:t>
            </a:fld>
            <a:endParaRPr lang="en-GB"/>
          </a:p>
        </p:txBody>
      </p:sp>
      <p:sp>
        <p:nvSpPr>
          <p:cNvPr id="6" name="Footer Placeholder 5">
            <a:extLst>
              <a:ext uri="{FF2B5EF4-FFF2-40B4-BE49-F238E27FC236}">
                <a16:creationId xmlns:a16="http://schemas.microsoft.com/office/drawing/2014/main" id="{54A3F139-A8C1-4045-9247-5B7CE87CB2C1}"/>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C01AF91B-DB42-44F3-8BFC-3B84D3FF43C3}"/>
              </a:ext>
            </a:extLst>
          </p:cNvPr>
          <p:cNvSpPr>
            <a:spLocks noGrp="1"/>
          </p:cNvSpPr>
          <p:nvPr>
            <p:ph type="sldNum" sz="quarter" idx="12"/>
          </p:nvPr>
        </p:nvSpPr>
        <p:spPr/>
        <p:txBody>
          <a:bodyPr/>
          <a:lstStyle/>
          <a:p>
            <a:fld id="{0625E377-7967-4AE2-B28D-C6B9C8EB0E00}" type="slidenum">
              <a:rPr lang="en-GB" smtClean="0"/>
              <a:t>‹#›</a:t>
            </a:fld>
            <a:endParaRPr lang="en-GB"/>
          </a:p>
        </p:txBody>
      </p:sp>
    </p:spTree>
    <p:extLst>
      <p:ext uri="{BB962C8B-B14F-4D97-AF65-F5344CB8AC3E}">
        <p14:creationId xmlns:p14="http://schemas.microsoft.com/office/powerpoint/2010/main" val="20667459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B9A69E-59F4-4C72-93FA-AA7ECA20B02C}"/>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08F1382D-1A8A-4A20-A4FB-23023DA6165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631C59FA-0810-49C8-9D50-72EBA2423F72}"/>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2160ED5B-67A9-4042-9330-8D0890B659D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D9590AA8-59D8-4D94-8211-EB4F5592F803}"/>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A3F8AFAF-B914-4119-A0BE-05F92AD58B96}"/>
              </a:ext>
            </a:extLst>
          </p:cNvPr>
          <p:cNvSpPr>
            <a:spLocks noGrp="1"/>
          </p:cNvSpPr>
          <p:nvPr>
            <p:ph type="dt" sz="half" idx="10"/>
          </p:nvPr>
        </p:nvSpPr>
        <p:spPr/>
        <p:txBody>
          <a:bodyPr/>
          <a:lstStyle/>
          <a:p>
            <a:fld id="{9EA142AA-0D60-45A3-8FEF-903D94CD79BC}" type="datetimeFigureOut">
              <a:rPr lang="en-GB" smtClean="0"/>
              <a:t>14/03/2021</a:t>
            </a:fld>
            <a:endParaRPr lang="en-GB"/>
          </a:p>
        </p:txBody>
      </p:sp>
      <p:sp>
        <p:nvSpPr>
          <p:cNvPr id="8" name="Footer Placeholder 7">
            <a:extLst>
              <a:ext uri="{FF2B5EF4-FFF2-40B4-BE49-F238E27FC236}">
                <a16:creationId xmlns:a16="http://schemas.microsoft.com/office/drawing/2014/main" id="{ECC12FA6-6FD7-471D-AA45-ACAEA8DD602E}"/>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0775F084-778E-4217-8286-D2FD98DBF9A6}"/>
              </a:ext>
            </a:extLst>
          </p:cNvPr>
          <p:cNvSpPr>
            <a:spLocks noGrp="1"/>
          </p:cNvSpPr>
          <p:nvPr>
            <p:ph type="sldNum" sz="quarter" idx="12"/>
          </p:nvPr>
        </p:nvSpPr>
        <p:spPr/>
        <p:txBody>
          <a:bodyPr/>
          <a:lstStyle/>
          <a:p>
            <a:fld id="{0625E377-7967-4AE2-B28D-C6B9C8EB0E00}" type="slidenum">
              <a:rPr lang="en-GB" smtClean="0"/>
              <a:t>‹#›</a:t>
            </a:fld>
            <a:endParaRPr lang="en-GB"/>
          </a:p>
        </p:txBody>
      </p:sp>
    </p:spTree>
    <p:extLst>
      <p:ext uri="{BB962C8B-B14F-4D97-AF65-F5344CB8AC3E}">
        <p14:creationId xmlns:p14="http://schemas.microsoft.com/office/powerpoint/2010/main" val="41567641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419359-98A8-4E78-8EFA-F1D8988C16A1}"/>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28C8E4BF-7DE6-4F35-915A-BE803E07659F}"/>
              </a:ext>
            </a:extLst>
          </p:cNvPr>
          <p:cNvSpPr>
            <a:spLocks noGrp="1"/>
          </p:cNvSpPr>
          <p:nvPr>
            <p:ph type="dt" sz="half" idx="10"/>
          </p:nvPr>
        </p:nvSpPr>
        <p:spPr/>
        <p:txBody>
          <a:bodyPr/>
          <a:lstStyle/>
          <a:p>
            <a:fld id="{9EA142AA-0D60-45A3-8FEF-903D94CD79BC}" type="datetimeFigureOut">
              <a:rPr lang="en-GB" smtClean="0"/>
              <a:t>14/03/2021</a:t>
            </a:fld>
            <a:endParaRPr lang="en-GB"/>
          </a:p>
        </p:txBody>
      </p:sp>
      <p:sp>
        <p:nvSpPr>
          <p:cNvPr id="4" name="Footer Placeholder 3">
            <a:extLst>
              <a:ext uri="{FF2B5EF4-FFF2-40B4-BE49-F238E27FC236}">
                <a16:creationId xmlns:a16="http://schemas.microsoft.com/office/drawing/2014/main" id="{C0477FB9-5F6F-43DF-B5FF-6F8D2A049B44}"/>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9321F38E-4ADE-4D9F-A8B8-2CBA9508E21E}"/>
              </a:ext>
            </a:extLst>
          </p:cNvPr>
          <p:cNvSpPr>
            <a:spLocks noGrp="1"/>
          </p:cNvSpPr>
          <p:nvPr>
            <p:ph type="sldNum" sz="quarter" idx="12"/>
          </p:nvPr>
        </p:nvSpPr>
        <p:spPr/>
        <p:txBody>
          <a:bodyPr/>
          <a:lstStyle/>
          <a:p>
            <a:fld id="{0625E377-7967-4AE2-B28D-C6B9C8EB0E00}" type="slidenum">
              <a:rPr lang="en-GB" smtClean="0"/>
              <a:t>‹#›</a:t>
            </a:fld>
            <a:endParaRPr lang="en-GB"/>
          </a:p>
        </p:txBody>
      </p:sp>
    </p:spTree>
    <p:extLst>
      <p:ext uri="{BB962C8B-B14F-4D97-AF65-F5344CB8AC3E}">
        <p14:creationId xmlns:p14="http://schemas.microsoft.com/office/powerpoint/2010/main" val="19450677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E909AA0-E37D-4E00-80CB-115BCDB8EB60}"/>
              </a:ext>
            </a:extLst>
          </p:cNvPr>
          <p:cNvSpPr>
            <a:spLocks noGrp="1"/>
          </p:cNvSpPr>
          <p:nvPr>
            <p:ph type="dt" sz="half" idx="10"/>
          </p:nvPr>
        </p:nvSpPr>
        <p:spPr/>
        <p:txBody>
          <a:bodyPr/>
          <a:lstStyle/>
          <a:p>
            <a:fld id="{9EA142AA-0D60-45A3-8FEF-903D94CD79BC}" type="datetimeFigureOut">
              <a:rPr lang="en-GB" smtClean="0"/>
              <a:t>14/03/2021</a:t>
            </a:fld>
            <a:endParaRPr lang="en-GB"/>
          </a:p>
        </p:txBody>
      </p:sp>
      <p:sp>
        <p:nvSpPr>
          <p:cNvPr id="3" name="Footer Placeholder 2">
            <a:extLst>
              <a:ext uri="{FF2B5EF4-FFF2-40B4-BE49-F238E27FC236}">
                <a16:creationId xmlns:a16="http://schemas.microsoft.com/office/drawing/2014/main" id="{E0AA6534-012B-4538-84C2-9945E4FE7FC4}"/>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776E2184-4728-47C8-BD06-0CF24DAFA2DD}"/>
              </a:ext>
            </a:extLst>
          </p:cNvPr>
          <p:cNvSpPr>
            <a:spLocks noGrp="1"/>
          </p:cNvSpPr>
          <p:nvPr>
            <p:ph type="sldNum" sz="quarter" idx="12"/>
          </p:nvPr>
        </p:nvSpPr>
        <p:spPr/>
        <p:txBody>
          <a:bodyPr/>
          <a:lstStyle/>
          <a:p>
            <a:fld id="{0625E377-7967-4AE2-B28D-C6B9C8EB0E00}" type="slidenum">
              <a:rPr lang="en-GB" smtClean="0"/>
              <a:t>‹#›</a:t>
            </a:fld>
            <a:endParaRPr lang="en-GB"/>
          </a:p>
        </p:txBody>
      </p:sp>
    </p:spTree>
    <p:extLst>
      <p:ext uri="{BB962C8B-B14F-4D97-AF65-F5344CB8AC3E}">
        <p14:creationId xmlns:p14="http://schemas.microsoft.com/office/powerpoint/2010/main" val="27900025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6C174B-F7D8-4CD5-B15A-3C6A9D08D6C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53F96B84-55A6-42F3-A2CB-6FC9FED0935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A861669F-B752-4B49-9010-0570A656AF2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09C711A5-E150-4BBB-BBA6-7F4D8F17FE92}"/>
              </a:ext>
            </a:extLst>
          </p:cNvPr>
          <p:cNvSpPr>
            <a:spLocks noGrp="1"/>
          </p:cNvSpPr>
          <p:nvPr>
            <p:ph type="dt" sz="half" idx="10"/>
          </p:nvPr>
        </p:nvSpPr>
        <p:spPr/>
        <p:txBody>
          <a:bodyPr/>
          <a:lstStyle/>
          <a:p>
            <a:fld id="{9EA142AA-0D60-45A3-8FEF-903D94CD79BC}" type="datetimeFigureOut">
              <a:rPr lang="en-GB" smtClean="0"/>
              <a:t>14/03/2021</a:t>
            </a:fld>
            <a:endParaRPr lang="en-GB"/>
          </a:p>
        </p:txBody>
      </p:sp>
      <p:sp>
        <p:nvSpPr>
          <p:cNvPr id="6" name="Footer Placeholder 5">
            <a:extLst>
              <a:ext uri="{FF2B5EF4-FFF2-40B4-BE49-F238E27FC236}">
                <a16:creationId xmlns:a16="http://schemas.microsoft.com/office/drawing/2014/main" id="{947997F4-2BA5-4566-AFF4-17D000D24F43}"/>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1DD95515-98C5-4794-8702-E61E80FE5634}"/>
              </a:ext>
            </a:extLst>
          </p:cNvPr>
          <p:cNvSpPr>
            <a:spLocks noGrp="1"/>
          </p:cNvSpPr>
          <p:nvPr>
            <p:ph type="sldNum" sz="quarter" idx="12"/>
          </p:nvPr>
        </p:nvSpPr>
        <p:spPr/>
        <p:txBody>
          <a:bodyPr/>
          <a:lstStyle/>
          <a:p>
            <a:fld id="{0625E377-7967-4AE2-B28D-C6B9C8EB0E00}" type="slidenum">
              <a:rPr lang="en-GB" smtClean="0"/>
              <a:t>‹#›</a:t>
            </a:fld>
            <a:endParaRPr lang="en-GB"/>
          </a:p>
        </p:txBody>
      </p:sp>
    </p:spTree>
    <p:extLst>
      <p:ext uri="{BB962C8B-B14F-4D97-AF65-F5344CB8AC3E}">
        <p14:creationId xmlns:p14="http://schemas.microsoft.com/office/powerpoint/2010/main" val="1911767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358085-C58F-404D-8EAB-7FEEC8C4160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A3EBA52D-9BD2-4954-BB27-F4DBD59A883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9595AB60-C70D-4AB1-AF3C-967F77DD615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80B21061-32A8-44BD-98A6-A9450E92D9C4}"/>
              </a:ext>
            </a:extLst>
          </p:cNvPr>
          <p:cNvSpPr>
            <a:spLocks noGrp="1"/>
          </p:cNvSpPr>
          <p:nvPr>
            <p:ph type="dt" sz="half" idx="10"/>
          </p:nvPr>
        </p:nvSpPr>
        <p:spPr/>
        <p:txBody>
          <a:bodyPr/>
          <a:lstStyle/>
          <a:p>
            <a:fld id="{9EA142AA-0D60-45A3-8FEF-903D94CD79BC}" type="datetimeFigureOut">
              <a:rPr lang="en-GB" smtClean="0"/>
              <a:t>14/03/2021</a:t>
            </a:fld>
            <a:endParaRPr lang="en-GB"/>
          </a:p>
        </p:txBody>
      </p:sp>
      <p:sp>
        <p:nvSpPr>
          <p:cNvPr id="6" name="Footer Placeholder 5">
            <a:extLst>
              <a:ext uri="{FF2B5EF4-FFF2-40B4-BE49-F238E27FC236}">
                <a16:creationId xmlns:a16="http://schemas.microsoft.com/office/drawing/2014/main" id="{AFDE7293-2E64-4338-9866-F09250F2E04F}"/>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CD7599BE-37C4-4C6F-AF27-614A72CCEFB3}"/>
              </a:ext>
            </a:extLst>
          </p:cNvPr>
          <p:cNvSpPr>
            <a:spLocks noGrp="1"/>
          </p:cNvSpPr>
          <p:nvPr>
            <p:ph type="sldNum" sz="quarter" idx="12"/>
          </p:nvPr>
        </p:nvSpPr>
        <p:spPr/>
        <p:txBody>
          <a:bodyPr/>
          <a:lstStyle/>
          <a:p>
            <a:fld id="{0625E377-7967-4AE2-B28D-C6B9C8EB0E00}" type="slidenum">
              <a:rPr lang="en-GB" smtClean="0"/>
              <a:t>‹#›</a:t>
            </a:fld>
            <a:endParaRPr lang="en-GB"/>
          </a:p>
        </p:txBody>
      </p:sp>
    </p:spTree>
    <p:extLst>
      <p:ext uri="{BB962C8B-B14F-4D97-AF65-F5344CB8AC3E}">
        <p14:creationId xmlns:p14="http://schemas.microsoft.com/office/powerpoint/2010/main" val="177546266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ED0C66F-271F-48CA-8688-142FFF54FDC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04CCBF81-205B-450F-9BBF-B9C0603E8DF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E7F0DB51-44DE-40B6-8B37-02D459E2F70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EA142AA-0D60-45A3-8FEF-903D94CD79BC}" type="datetimeFigureOut">
              <a:rPr lang="en-GB" smtClean="0"/>
              <a:t>14/03/2021</a:t>
            </a:fld>
            <a:endParaRPr lang="en-GB"/>
          </a:p>
        </p:txBody>
      </p:sp>
      <p:sp>
        <p:nvSpPr>
          <p:cNvPr id="5" name="Footer Placeholder 4">
            <a:extLst>
              <a:ext uri="{FF2B5EF4-FFF2-40B4-BE49-F238E27FC236}">
                <a16:creationId xmlns:a16="http://schemas.microsoft.com/office/drawing/2014/main" id="{3112E1C1-D826-422F-BAE3-396E07E0E46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2DA60071-3095-47AB-940E-F2D814E4396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625E377-7967-4AE2-B28D-C6B9C8EB0E00}" type="slidenum">
              <a:rPr lang="en-GB" smtClean="0"/>
              <a:t>‹#›</a:t>
            </a:fld>
            <a:endParaRPr lang="en-GB"/>
          </a:p>
        </p:txBody>
      </p:sp>
    </p:spTree>
    <p:extLst>
      <p:ext uri="{BB962C8B-B14F-4D97-AF65-F5344CB8AC3E}">
        <p14:creationId xmlns:p14="http://schemas.microsoft.com/office/powerpoint/2010/main" val="421332259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a:extLst>
              <a:ext uri="{FF2B5EF4-FFF2-40B4-BE49-F238E27FC236}">
                <a16:creationId xmlns:a16="http://schemas.microsoft.com/office/drawing/2014/main" id="{F8621194-12BB-4685-856E-302ABCD30C09}"/>
              </a:ext>
            </a:extLst>
          </p:cNvPr>
          <p:cNvGraphicFramePr>
            <a:graphicFrameLocks noGrp="1"/>
          </p:cNvGraphicFramePr>
          <p:nvPr>
            <p:extLst>
              <p:ext uri="{D42A27DB-BD31-4B8C-83A1-F6EECF244321}">
                <p14:modId xmlns:p14="http://schemas.microsoft.com/office/powerpoint/2010/main" val="237331311"/>
              </p:ext>
            </p:extLst>
          </p:nvPr>
        </p:nvGraphicFramePr>
        <p:xfrm>
          <a:off x="3483430" y="94277"/>
          <a:ext cx="8558380" cy="2370627"/>
        </p:xfrm>
        <a:graphic>
          <a:graphicData uri="http://schemas.openxmlformats.org/drawingml/2006/table">
            <a:tbl>
              <a:tblPr firstRow="1" bandRow="1">
                <a:tableStyleId>{5C22544A-7EE6-4342-B048-85BDC9FD1C3A}</a:tableStyleId>
              </a:tblPr>
              <a:tblGrid>
                <a:gridCol w="8558380">
                  <a:extLst>
                    <a:ext uri="{9D8B030D-6E8A-4147-A177-3AD203B41FA5}">
                      <a16:colId xmlns:a16="http://schemas.microsoft.com/office/drawing/2014/main" val="3083992164"/>
                    </a:ext>
                  </a:extLst>
                </a:gridCol>
              </a:tblGrid>
              <a:tr h="350615">
                <a:tc>
                  <a:txBody>
                    <a:bodyPr/>
                    <a:lstStyle/>
                    <a:p>
                      <a:r>
                        <a:rPr lang="en-GB" b="0" dirty="0">
                          <a:latin typeface="Tw Cen MT" panose="020B0602020104020603" pitchFamily="34" charset="0"/>
                        </a:rPr>
                        <a:t>Sampling:</a:t>
                      </a:r>
                    </a:p>
                  </a:txBody>
                  <a:tcPr/>
                </a:tc>
                <a:extLst>
                  <a:ext uri="{0D108BD9-81ED-4DB2-BD59-A6C34878D82A}">
                    <a16:rowId xmlns:a16="http://schemas.microsoft.com/office/drawing/2014/main" val="147841249"/>
                  </a:ext>
                </a:extLst>
              </a:tr>
              <a:tr h="2004867">
                <a:tc>
                  <a:txBody>
                    <a:bodyPr/>
                    <a:lstStyle/>
                    <a:p>
                      <a:pPr marL="0" indent="0">
                        <a:buFont typeface="+mj-lt"/>
                        <a:buNone/>
                      </a:pPr>
                      <a:endParaRPr lang="en-GB" b="0" dirty="0">
                        <a:latin typeface="Tw Cen MT" panose="020B0602020104020603" pitchFamily="34" charset="0"/>
                      </a:endParaRPr>
                    </a:p>
                  </a:txBody>
                  <a:tcPr/>
                </a:tc>
                <a:extLst>
                  <a:ext uri="{0D108BD9-81ED-4DB2-BD59-A6C34878D82A}">
                    <a16:rowId xmlns:a16="http://schemas.microsoft.com/office/drawing/2014/main" val="2806814186"/>
                  </a:ext>
                </a:extLst>
              </a:tr>
            </a:tbl>
          </a:graphicData>
        </a:graphic>
      </p:graphicFrame>
      <p:graphicFrame>
        <p:nvGraphicFramePr>
          <p:cNvPr id="11" name="Table 10">
            <a:extLst>
              <a:ext uri="{FF2B5EF4-FFF2-40B4-BE49-F238E27FC236}">
                <a16:creationId xmlns:a16="http://schemas.microsoft.com/office/drawing/2014/main" id="{1D425908-DDAF-4A2A-8219-FBA6422BB746}"/>
              </a:ext>
            </a:extLst>
          </p:cNvPr>
          <p:cNvGraphicFramePr>
            <a:graphicFrameLocks noGrp="1"/>
          </p:cNvGraphicFramePr>
          <p:nvPr>
            <p:extLst>
              <p:ext uri="{D42A27DB-BD31-4B8C-83A1-F6EECF244321}">
                <p14:modId xmlns:p14="http://schemas.microsoft.com/office/powerpoint/2010/main" val="2210132941"/>
              </p:ext>
            </p:extLst>
          </p:nvPr>
        </p:nvGraphicFramePr>
        <p:xfrm>
          <a:off x="150191" y="96814"/>
          <a:ext cx="3214287" cy="365760"/>
        </p:xfrm>
        <a:graphic>
          <a:graphicData uri="http://schemas.openxmlformats.org/drawingml/2006/table">
            <a:tbl>
              <a:tblPr firstRow="1" bandRow="1">
                <a:tableStyleId>{5C22544A-7EE6-4342-B048-85BDC9FD1C3A}</a:tableStyleId>
              </a:tblPr>
              <a:tblGrid>
                <a:gridCol w="3214287">
                  <a:extLst>
                    <a:ext uri="{9D8B030D-6E8A-4147-A177-3AD203B41FA5}">
                      <a16:colId xmlns:a16="http://schemas.microsoft.com/office/drawing/2014/main" val="1413387079"/>
                    </a:ext>
                  </a:extLst>
                </a:gridCol>
              </a:tblGrid>
              <a:tr h="340508">
                <a:tc>
                  <a:txBody>
                    <a:bodyPr/>
                    <a:lstStyle/>
                    <a:p>
                      <a:r>
                        <a:rPr lang="en-GB" dirty="0">
                          <a:solidFill>
                            <a:schemeClr val="bg1"/>
                          </a:solidFill>
                          <a:latin typeface="Tw Cen MT" panose="020B0602020104020603" pitchFamily="34" charset="0"/>
                        </a:rPr>
                        <a:t>DT2 - Digital Sound</a:t>
                      </a:r>
                    </a:p>
                  </a:txBody>
                  <a:tcPr>
                    <a:solidFill>
                      <a:srgbClr val="FF0000"/>
                    </a:solidFill>
                  </a:tcPr>
                </a:tc>
                <a:extLst>
                  <a:ext uri="{0D108BD9-81ED-4DB2-BD59-A6C34878D82A}">
                    <a16:rowId xmlns:a16="http://schemas.microsoft.com/office/drawing/2014/main" val="2216127337"/>
                  </a:ext>
                </a:extLst>
              </a:tr>
            </a:tbl>
          </a:graphicData>
        </a:graphic>
      </p:graphicFrame>
      <p:graphicFrame>
        <p:nvGraphicFramePr>
          <p:cNvPr id="13" name="Table 12">
            <a:extLst>
              <a:ext uri="{FF2B5EF4-FFF2-40B4-BE49-F238E27FC236}">
                <a16:creationId xmlns:a16="http://schemas.microsoft.com/office/drawing/2014/main" id="{667CA43B-3BDD-4DC2-9D38-7E3DCB6951C0}"/>
              </a:ext>
            </a:extLst>
          </p:cNvPr>
          <p:cNvGraphicFramePr>
            <a:graphicFrameLocks noGrp="1"/>
          </p:cNvGraphicFramePr>
          <p:nvPr>
            <p:extLst>
              <p:ext uri="{D42A27DB-BD31-4B8C-83A1-F6EECF244321}">
                <p14:modId xmlns:p14="http://schemas.microsoft.com/office/powerpoint/2010/main" val="1510530545"/>
              </p:ext>
            </p:extLst>
          </p:nvPr>
        </p:nvGraphicFramePr>
        <p:xfrm>
          <a:off x="150191" y="2466706"/>
          <a:ext cx="7295638" cy="4206934"/>
        </p:xfrm>
        <a:graphic>
          <a:graphicData uri="http://schemas.openxmlformats.org/drawingml/2006/table">
            <a:tbl>
              <a:tblPr firstRow="1" bandRow="1">
                <a:tableStyleId>{5C22544A-7EE6-4342-B048-85BDC9FD1C3A}</a:tableStyleId>
              </a:tblPr>
              <a:tblGrid>
                <a:gridCol w="7295638">
                  <a:extLst>
                    <a:ext uri="{9D8B030D-6E8A-4147-A177-3AD203B41FA5}">
                      <a16:colId xmlns:a16="http://schemas.microsoft.com/office/drawing/2014/main" val="527946528"/>
                    </a:ext>
                  </a:extLst>
                </a:gridCol>
              </a:tblGrid>
              <a:tr h="302998">
                <a:tc>
                  <a:txBody>
                    <a:bodyPr/>
                    <a:lstStyle/>
                    <a:p>
                      <a:r>
                        <a:rPr lang="en-GB" b="0" dirty="0">
                          <a:latin typeface="Tw Cen MT" panose="020B0602020104020603" pitchFamily="34" charset="0"/>
                        </a:rPr>
                        <a:t>How sound becomes digitised:</a:t>
                      </a:r>
                    </a:p>
                  </a:txBody>
                  <a:tcPr>
                    <a:solidFill>
                      <a:srgbClr val="7030A0"/>
                    </a:solidFill>
                  </a:tcPr>
                </a:tc>
                <a:extLst>
                  <a:ext uri="{0D108BD9-81ED-4DB2-BD59-A6C34878D82A}">
                    <a16:rowId xmlns:a16="http://schemas.microsoft.com/office/drawing/2014/main" val="1355131997"/>
                  </a:ext>
                </a:extLst>
              </a:tr>
              <a:tr h="3841174">
                <a:tc>
                  <a:txBody>
                    <a:bodyPr/>
                    <a:lstStyle/>
                    <a:p>
                      <a:endParaRPr lang="en-GB" sz="1600" dirty="0">
                        <a:latin typeface="Tw Cen MT" panose="020B0602020104020603" pitchFamily="34" charset="0"/>
                      </a:endParaRPr>
                    </a:p>
                  </a:txBody>
                  <a:tcPr>
                    <a:solidFill>
                      <a:srgbClr val="CCCCFF"/>
                    </a:solidFill>
                  </a:tcPr>
                </a:tc>
                <a:extLst>
                  <a:ext uri="{0D108BD9-81ED-4DB2-BD59-A6C34878D82A}">
                    <a16:rowId xmlns:a16="http://schemas.microsoft.com/office/drawing/2014/main" val="3361536227"/>
                  </a:ext>
                </a:extLst>
              </a:tr>
            </a:tbl>
          </a:graphicData>
        </a:graphic>
      </p:graphicFrame>
      <p:sp>
        <p:nvSpPr>
          <p:cNvPr id="21" name="AutoShape 8" descr="File:Light Bulb or Idea Flat Icon Vector.svg - Wikimedia Commons">
            <a:extLst>
              <a:ext uri="{FF2B5EF4-FFF2-40B4-BE49-F238E27FC236}">
                <a16:creationId xmlns:a16="http://schemas.microsoft.com/office/drawing/2014/main" id="{5FAEA503-FF8A-4C4A-B928-B93FF5BF653E}"/>
              </a:ext>
            </a:extLst>
          </p:cNvPr>
          <p:cNvSpPr>
            <a:spLocks noChangeAspect="1" noChangeArrowheads="1"/>
          </p:cNvSpPr>
          <p:nvPr/>
        </p:nvSpPr>
        <p:spPr bwMode="auto">
          <a:xfrm>
            <a:off x="5943599" y="3276599"/>
            <a:ext cx="327991" cy="327992"/>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graphicFrame>
        <p:nvGraphicFramePr>
          <p:cNvPr id="24" name="Table 23">
            <a:extLst>
              <a:ext uri="{FF2B5EF4-FFF2-40B4-BE49-F238E27FC236}">
                <a16:creationId xmlns:a16="http://schemas.microsoft.com/office/drawing/2014/main" id="{6D6774CB-A583-4475-B3D4-EE06E9FF9C8E}"/>
              </a:ext>
            </a:extLst>
          </p:cNvPr>
          <p:cNvGraphicFramePr>
            <a:graphicFrameLocks noGrp="1"/>
          </p:cNvGraphicFramePr>
          <p:nvPr>
            <p:extLst>
              <p:ext uri="{D42A27DB-BD31-4B8C-83A1-F6EECF244321}">
                <p14:modId xmlns:p14="http://schemas.microsoft.com/office/powerpoint/2010/main" val="1208448572"/>
              </p:ext>
            </p:extLst>
          </p:nvPr>
        </p:nvGraphicFramePr>
        <p:xfrm>
          <a:off x="150191" y="488071"/>
          <a:ext cx="3214287" cy="1921971"/>
        </p:xfrm>
        <a:graphic>
          <a:graphicData uri="http://schemas.openxmlformats.org/drawingml/2006/table">
            <a:tbl>
              <a:tblPr firstRow="1" bandRow="1">
                <a:tableStyleId>{5C22544A-7EE6-4342-B048-85BDC9FD1C3A}</a:tableStyleId>
              </a:tblPr>
              <a:tblGrid>
                <a:gridCol w="3214287">
                  <a:extLst>
                    <a:ext uri="{9D8B030D-6E8A-4147-A177-3AD203B41FA5}">
                      <a16:colId xmlns:a16="http://schemas.microsoft.com/office/drawing/2014/main" val="2591224229"/>
                    </a:ext>
                  </a:extLst>
                </a:gridCol>
              </a:tblGrid>
              <a:tr h="359239">
                <a:tc>
                  <a:txBody>
                    <a:bodyPr/>
                    <a:lstStyle/>
                    <a:p>
                      <a:r>
                        <a:rPr lang="en-GB" b="0" dirty="0">
                          <a:latin typeface="Tw Cen MT" panose="020B0602020104020603" pitchFamily="34" charset="0"/>
                        </a:rPr>
                        <a:t>Sound</a:t>
                      </a:r>
                    </a:p>
                  </a:txBody>
                  <a:tcPr>
                    <a:solidFill>
                      <a:schemeClr val="accent2"/>
                    </a:solidFill>
                  </a:tcPr>
                </a:tc>
                <a:extLst>
                  <a:ext uri="{0D108BD9-81ED-4DB2-BD59-A6C34878D82A}">
                    <a16:rowId xmlns:a16="http://schemas.microsoft.com/office/drawing/2014/main" val="3010811832"/>
                  </a:ext>
                </a:extLst>
              </a:tr>
              <a:tr h="1556211">
                <a:tc>
                  <a:txBody>
                    <a:bodyPr/>
                    <a:lstStyle/>
                    <a:p>
                      <a:r>
                        <a:rPr lang="en-GB" sz="1600" dirty="0">
                          <a:latin typeface="Tw Cen MT" panose="020B0602020104020603" pitchFamily="34" charset="0"/>
                        </a:rPr>
                        <a:t>When we make sounds, it causes vibrations in the air thus creating sound waves. Technology has the ability to convert these sound waves into digital form. </a:t>
                      </a:r>
                    </a:p>
                  </a:txBody>
                  <a:tcPr>
                    <a:solidFill>
                      <a:schemeClr val="accent2">
                        <a:lumMod val="40000"/>
                        <a:lumOff val="60000"/>
                      </a:schemeClr>
                    </a:solidFill>
                  </a:tcPr>
                </a:tc>
                <a:extLst>
                  <a:ext uri="{0D108BD9-81ED-4DB2-BD59-A6C34878D82A}">
                    <a16:rowId xmlns:a16="http://schemas.microsoft.com/office/drawing/2014/main" val="2193625941"/>
                  </a:ext>
                </a:extLst>
              </a:tr>
            </a:tbl>
          </a:graphicData>
        </a:graphic>
      </p:graphicFrame>
      <p:graphicFrame>
        <p:nvGraphicFramePr>
          <p:cNvPr id="33" name="Table 32">
            <a:extLst>
              <a:ext uri="{FF2B5EF4-FFF2-40B4-BE49-F238E27FC236}">
                <a16:creationId xmlns:a16="http://schemas.microsoft.com/office/drawing/2014/main" id="{80C34B1E-757C-44FA-B597-8FDD0BD039D3}"/>
              </a:ext>
            </a:extLst>
          </p:cNvPr>
          <p:cNvGraphicFramePr>
            <a:graphicFrameLocks noGrp="1"/>
          </p:cNvGraphicFramePr>
          <p:nvPr>
            <p:extLst>
              <p:ext uri="{D42A27DB-BD31-4B8C-83A1-F6EECF244321}">
                <p14:modId xmlns:p14="http://schemas.microsoft.com/office/powerpoint/2010/main" val="2728854262"/>
              </p:ext>
            </p:extLst>
          </p:nvPr>
        </p:nvGraphicFramePr>
        <p:xfrm>
          <a:off x="7572523" y="4827691"/>
          <a:ext cx="4469286" cy="1792146"/>
        </p:xfrm>
        <a:graphic>
          <a:graphicData uri="http://schemas.openxmlformats.org/drawingml/2006/table">
            <a:tbl>
              <a:tblPr firstRow="1" bandRow="1">
                <a:tableStyleId>{5C22544A-7EE6-4342-B048-85BDC9FD1C3A}</a:tableStyleId>
              </a:tblPr>
              <a:tblGrid>
                <a:gridCol w="4469286">
                  <a:extLst>
                    <a:ext uri="{9D8B030D-6E8A-4147-A177-3AD203B41FA5}">
                      <a16:colId xmlns:a16="http://schemas.microsoft.com/office/drawing/2014/main" val="527946528"/>
                    </a:ext>
                  </a:extLst>
                </a:gridCol>
              </a:tblGrid>
              <a:tr h="481506">
                <a:tc>
                  <a:txBody>
                    <a:bodyPr/>
                    <a:lstStyle/>
                    <a:p>
                      <a:r>
                        <a:rPr lang="en-GB" b="0" dirty="0">
                          <a:latin typeface="Tw Cen MT" panose="020B0602020104020603" pitchFamily="34" charset="0"/>
                        </a:rPr>
                        <a:t>Bit depth</a:t>
                      </a:r>
                    </a:p>
                  </a:txBody>
                  <a:tcPr>
                    <a:solidFill>
                      <a:schemeClr val="accent6">
                        <a:lumMod val="75000"/>
                      </a:schemeClr>
                    </a:solidFill>
                  </a:tcPr>
                </a:tc>
                <a:extLst>
                  <a:ext uri="{0D108BD9-81ED-4DB2-BD59-A6C34878D82A}">
                    <a16:rowId xmlns:a16="http://schemas.microsoft.com/office/drawing/2014/main" val="1355131997"/>
                  </a:ext>
                </a:extLst>
              </a:tr>
              <a:tr h="1226918">
                <a:tc>
                  <a:txBody>
                    <a:bodyPr/>
                    <a:lstStyle/>
                    <a:p>
                      <a:pPr algn="l"/>
                      <a:r>
                        <a:rPr lang="en-GB" sz="1600" dirty="0">
                          <a:latin typeface="Tw Cen MT" panose="020B0602020104020603" pitchFamily="34" charset="0"/>
                        </a:rPr>
                        <a:t>Bit depth is the number of bits available for each sample . If the bit depth increases it can increase the dynamic range of volume (this affects how loud the sound will be). This will also contribute to the quality of the sound file improving.</a:t>
                      </a:r>
                    </a:p>
                  </a:txBody>
                  <a:tcPr>
                    <a:solidFill>
                      <a:schemeClr val="accent6">
                        <a:lumMod val="20000"/>
                        <a:lumOff val="80000"/>
                      </a:schemeClr>
                    </a:solidFill>
                  </a:tcPr>
                </a:tc>
                <a:extLst>
                  <a:ext uri="{0D108BD9-81ED-4DB2-BD59-A6C34878D82A}">
                    <a16:rowId xmlns:a16="http://schemas.microsoft.com/office/drawing/2014/main" val="3361536227"/>
                  </a:ext>
                </a:extLst>
              </a:tr>
            </a:tbl>
          </a:graphicData>
        </a:graphic>
      </p:graphicFrame>
      <p:sp>
        <p:nvSpPr>
          <p:cNvPr id="32" name="Rectangle 31">
            <a:extLst>
              <a:ext uri="{FF2B5EF4-FFF2-40B4-BE49-F238E27FC236}">
                <a16:creationId xmlns:a16="http://schemas.microsoft.com/office/drawing/2014/main" id="{0314D7C1-A861-413F-8E82-9FB9A2C02FA3}"/>
              </a:ext>
            </a:extLst>
          </p:cNvPr>
          <p:cNvSpPr/>
          <p:nvPr/>
        </p:nvSpPr>
        <p:spPr>
          <a:xfrm>
            <a:off x="3584269" y="597068"/>
            <a:ext cx="3011991" cy="1577685"/>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dirty="0">
                <a:solidFill>
                  <a:srgbClr val="0070C0"/>
                </a:solidFill>
                <a:latin typeface="Tw Cen MT" panose="020B0602020104020603" pitchFamily="34" charset="0"/>
              </a:rPr>
              <a:t>Definition</a:t>
            </a:r>
          </a:p>
          <a:p>
            <a:r>
              <a:rPr lang="en-GB" sz="1600" dirty="0">
                <a:solidFill>
                  <a:schemeClr val="tx1"/>
                </a:solidFill>
                <a:latin typeface="Tw Cen MT" panose="020B0602020104020603" pitchFamily="34" charset="0"/>
              </a:rPr>
              <a:t>When sound is recorded, samples are taken at regular intervals as you can see in the diagram on the right. The sample rate is measured in Hz (Hertz)</a:t>
            </a:r>
          </a:p>
        </p:txBody>
      </p:sp>
      <p:sp>
        <p:nvSpPr>
          <p:cNvPr id="8" name="Arrow: Down 7">
            <a:extLst>
              <a:ext uri="{FF2B5EF4-FFF2-40B4-BE49-F238E27FC236}">
                <a16:creationId xmlns:a16="http://schemas.microsoft.com/office/drawing/2014/main" id="{382D3B82-D880-4CB2-8DB5-32199D29C6C7}"/>
              </a:ext>
            </a:extLst>
          </p:cNvPr>
          <p:cNvSpPr/>
          <p:nvPr/>
        </p:nvSpPr>
        <p:spPr>
          <a:xfrm>
            <a:off x="9912626" y="2160104"/>
            <a:ext cx="463826" cy="490331"/>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aphicFrame>
        <p:nvGraphicFramePr>
          <p:cNvPr id="34" name="Table 33">
            <a:extLst>
              <a:ext uri="{FF2B5EF4-FFF2-40B4-BE49-F238E27FC236}">
                <a16:creationId xmlns:a16="http://schemas.microsoft.com/office/drawing/2014/main" id="{B41D7339-0C16-4ECF-8242-CA4A3A35FD98}"/>
              </a:ext>
            </a:extLst>
          </p:cNvPr>
          <p:cNvGraphicFramePr>
            <a:graphicFrameLocks noGrp="1"/>
          </p:cNvGraphicFramePr>
          <p:nvPr>
            <p:extLst>
              <p:ext uri="{D42A27DB-BD31-4B8C-83A1-F6EECF244321}">
                <p14:modId xmlns:p14="http://schemas.microsoft.com/office/powerpoint/2010/main" val="3348997658"/>
              </p:ext>
            </p:extLst>
          </p:nvPr>
        </p:nvGraphicFramePr>
        <p:xfrm>
          <a:off x="7572523" y="2677320"/>
          <a:ext cx="4469286" cy="1708424"/>
        </p:xfrm>
        <a:graphic>
          <a:graphicData uri="http://schemas.openxmlformats.org/drawingml/2006/table">
            <a:tbl>
              <a:tblPr firstRow="1" bandRow="1">
                <a:tableStyleId>{5C22544A-7EE6-4342-B048-85BDC9FD1C3A}</a:tableStyleId>
              </a:tblPr>
              <a:tblGrid>
                <a:gridCol w="4469286">
                  <a:extLst>
                    <a:ext uri="{9D8B030D-6E8A-4147-A177-3AD203B41FA5}">
                      <a16:colId xmlns:a16="http://schemas.microsoft.com/office/drawing/2014/main" val="3083992164"/>
                    </a:ext>
                  </a:extLst>
                </a:gridCol>
              </a:tblGrid>
              <a:tr h="334146">
                <a:tc>
                  <a:txBody>
                    <a:bodyPr/>
                    <a:lstStyle/>
                    <a:p>
                      <a:r>
                        <a:rPr lang="en-GB" b="0" dirty="0">
                          <a:latin typeface="Tw Cen MT" panose="020B0602020104020603" pitchFamily="34" charset="0"/>
                        </a:rPr>
                        <a:t>Impact:</a:t>
                      </a:r>
                    </a:p>
                  </a:txBody>
                  <a:tcPr/>
                </a:tc>
                <a:extLst>
                  <a:ext uri="{0D108BD9-81ED-4DB2-BD59-A6C34878D82A}">
                    <a16:rowId xmlns:a16="http://schemas.microsoft.com/office/drawing/2014/main" val="147841249"/>
                  </a:ext>
                </a:extLst>
              </a:tr>
              <a:tr h="1342664">
                <a:tc>
                  <a:txBody>
                    <a:bodyPr/>
                    <a:lstStyle/>
                    <a:p>
                      <a:pPr marL="0" indent="0">
                        <a:buFont typeface="+mj-lt"/>
                        <a:buNone/>
                      </a:pPr>
                      <a:r>
                        <a:rPr lang="en-GB" sz="1600" b="0" dirty="0">
                          <a:latin typeface="Tw Cen MT" panose="020B0602020104020603" pitchFamily="34" charset="0"/>
                        </a:rPr>
                        <a:t>The impact of more samples being taken at regular intervals will lead to an increase in the quality of a file and it will create a more accurate representation of the original sound. However, it will lead to an increase in file size. </a:t>
                      </a:r>
                    </a:p>
                  </a:txBody>
                  <a:tcPr/>
                </a:tc>
                <a:extLst>
                  <a:ext uri="{0D108BD9-81ED-4DB2-BD59-A6C34878D82A}">
                    <a16:rowId xmlns:a16="http://schemas.microsoft.com/office/drawing/2014/main" val="2806814186"/>
                  </a:ext>
                </a:extLst>
              </a:tr>
            </a:tbl>
          </a:graphicData>
        </a:graphic>
      </p:graphicFrame>
      <p:pic>
        <p:nvPicPr>
          <p:cNvPr id="3" name="Picture 2">
            <a:extLst>
              <a:ext uri="{FF2B5EF4-FFF2-40B4-BE49-F238E27FC236}">
                <a16:creationId xmlns:a16="http://schemas.microsoft.com/office/drawing/2014/main" id="{040C3CA7-F47A-445D-9E91-0CDECA90CAC6}"/>
              </a:ext>
            </a:extLst>
          </p:cNvPr>
          <p:cNvPicPr>
            <a:picLocks noChangeAspect="1"/>
          </p:cNvPicPr>
          <p:nvPr/>
        </p:nvPicPr>
        <p:blipFill>
          <a:blip r:embed="rId2"/>
          <a:stretch>
            <a:fillRect/>
          </a:stretch>
        </p:blipFill>
        <p:spPr>
          <a:xfrm>
            <a:off x="251791" y="2991927"/>
            <a:ext cx="7036905" cy="2621940"/>
          </a:xfrm>
          <a:prstGeom prst="rect">
            <a:avLst/>
          </a:prstGeom>
        </p:spPr>
      </p:pic>
      <p:sp>
        <p:nvSpPr>
          <p:cNvPr id="16" name="Rectangle 15">
            <a:extLst>
              <a:ext uri="{FF2B5EF4-FFF2-40B4-BE49-F238E27FC236}">
                <a16:creationId xmlns:a16="http://schemas.microsoft.com/office/drawing/2014/main" id="{2613A997-721D-4490-A2A3-2A36258F12A5}"/>
              </a:ext>
            </a:extLst>
          </p:cNvPr>
          <p:cNvSpPr/>
          <p:nvPr/>
        </p:nvSpPr>
        <p:spPr>
          <a:xfrm>
            <a:off x="251791" y="5670531"/>
            <a:ext cx="7036904" cy="896437"/>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sz="1600" dirty="0">
                <a:solidFill>
                  <a:srgbClr val="7030A0"/>
                </a:solidFill>
                <a:latin typeface="Tw Cen MT" panose="020B0602020104020603" pitchFamily="34" charset="0"/>
              </a:rPr>
              <a:t>Analogue to Digital: </a:t>
            </a:r>
          </a:p>
          <a:p>
            <a:r>
              <a:rPr lang="en-GB" sz="1600" dirty="0">
                <a:solidFill>
                  <a:schemeClr val="tx1"/>
                </a:solidFill>
                <a:latin typeface="Tw Cen MT" panose="020B0602020104020603" pitchFamily="34" charset="0"/>
              </a:rPr>
              <a:t>During the conversion process, samples are taken that are then converted from analogue into a digital recording.</a:t>
            </a:r>
          </a:p>
          <a:p>
            <a:endParaRPr lang="en-GB" sz="1600" b="1" dirty="0">
              <a:solidFill>
                <a:schemeClr val="tx1"/>
              </a:solidFill>
              <a:latin typeface="Tw Cen MT" panose="020B0602020104020603" pitchFamily="34" charset="0"/>
            </a:endParaRPr>
          </a:p>
          <a:p>
            <a:endParaRPr lang="en-GB" b="1" dirty="0">
              <a:solidFill>
                <a:srgbClr val="0070C0"/>
              </a:solidFill>
            </a:endParaRPr>
          </a:p>
        </p:txBody>
      </p:sp>
      <p:pic>
        <p:nvPicPr>
          <p:cNvPr id="4" name="Picture 3">
            <a:extLst>
              <a:ext uri="{FF2B5EF4-FFF2-40B4-BE49-F238E27FC236}">
                <a16:creationId xmlns:a16="http://schemas.microsoft.com/office/drawing/2014/main" id="{9B6CDD48-0804-4433-B5BD-9C02BAEA66E0}"/>
              </a:ext>
            </a:extLst>
          </p:cNvPr>
          <p:cNvPicPr>
            <a:picLocks noChangeAspect="1"/>
          </p:cNvPicPr>
          <p:nvPr/>
        </p:nvPicPr>
        <p:blipFill>
          <a:blip r:embed="rId3"/>
          <a:stretch>
            <a:fillRect/>
          </a:stretch>
        </p:blipFill>
        <p:spPr>
          <a:xfrm>
            <a:off x="6697718" y="511261"/>
            <a:ext cx="5242492" cy="1839836"/>
          </a:xfrm>
          <a:prstGeom prst="rect">
            <a:avLst/>
          </a:prstGeom>
        </p:spPr>
      </p:pic>
    </p:spTree>
    <p:extLst>
      <p:ext uri="{BB962C8B-B14F-4D97-AF65-F5344CB8AC3E}">
        <p14:creationId xmlns:p14="http://schemas.microsoft.com/office/powerpoint/2010/main" val="105045852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2728</TotalTime>
  <Words>195</Words>
  <Application>Microsoft Office PowerPoint</Application>
  <PresentationFormat>Widescreen</PresentationFormat>
  <Paragraphs>13</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Calibri Light</vt:lpstr>
      <vt:lpstr>Tw Cen MT</vt:lpstr>
      <vt:lpstr>Office Theme</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Corbett, DC (Staff, Parks House)</dc:creator>
  <cp:lastModifiedBy>Corbett, DC (Staff, Parks House)</cp:lastModifiedBy>
  <cp:revision>175</cp:revision>
  <dcterms:created xsi:type="dcterms:W3CDTF">2020-12-05T20:56:46Z</dcterms:created>
  <dcterms:modified xsi:type="dcterms:W3CDTF">2021-03-14T17:15:29Z</dcterms:modified>
</cp:coreProperties>
</file>